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</p:sldMasterIdLst>
  <p:notesMasterIdLst>
    <p:notesMasterId r:id="rId19"/>
  </p:notesMasterIdLst>
  <p:sldIdLst>
    <p:sldId id="256" r:id="rId5"/>
    <p:sldId id="257" r:id="rId6"/>
    <p:sldId id="258" r:id="rId7"/>
    <p:sldId id="276" r:id="rId8"/>
    <p:sldId id="282" r:id="rId9"/>
    <p:sldId id="259" r:id="rId10"/>
    <p:sldId id="280" r:id="rId11"/>
    <p:sldId id="281" r:id="rId12"/>
    <p:sldId id="278" r:id="rId13"/>
    <p:sldId id="279" r:id="rId14"/>
    <p:sldId id="284" r:id="rId15"/>
    <p:sldId id="283" r:id="rId16"/>
    <p:sldId id="277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3" d="100"/>
          <a:sy n="93" d="100"/>
        </p:scale>
        <p:origin x="-1282" y="-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323FA9-26BD-4429-BC89-8C1E5E8E2A52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9EBB0D04-EDFB-4EBF-8E6A-683CECE1339A}">
      <dgm:prSet phldrT="[Text]"/>
      <dgm:spPr/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0 – 2%</a:t>
          </a:r>
        </a:p>
        <a:p>
          <a:endParaRPr lang="en-US" dirty="0"/>
        </a:p>
      </dgm:t>
    </dgm:pt>
    <dgm:pt modelId="{FB3AD806-87BD-478E-A430-237133D6CF90}" type="parTrans" cxnId="{C278BD9C-0237-4272-A503-F94C9CE9DD56}">
      <dgm:prSet/>
      <dgm:spPr/>
      <dgm:t>
        <a:bodyPr/>
        <a:lstStyle/>
        <a:p>
          <a:endParaRPr lang="en-US"/>
        </a:p>
      </dgm:t>
    </dgm:pt>
    <dgm:pt modelId="{DDBAD4A5-7F21-4506-A525-7E6B9E0EB6F9}" type="sibTrans" cxnId="{C278BD9C-0237-4272-A503-F94C9CE9DD56}">
      <dgm:prSet/>
      <dgm:spPr/>
      <dgm:t>
        <a:bodyPr/>
        <a:lstStyle/>
        <a:p>
          <a:endParaRPr lang="en-US"/>
        </a:p>
      </dgm:t>
    </dgm:pt>
    <dgm:pt modelId="{4D924E28-FC6C-4D99-A574-7B49ED67B1EE}">
      <dgm:prSet phldrT="[Text]"/>
      <dgm:spPr/>
      <dgm:t>
        <a:bodyPr/>
        <a:lstStyle/>
        <a:p>
          <a:r>
            <a:rPr lang="en-US" b="1" i="0" dirty="0" smtClean="0">
              <a:solidFill>
                <a:srgbClr val="FFFF00"/>
              </a:solidFill>
            </a:rPr>
            <a:t>2.1 – 3.5%</a:t>
          </a:r>
          <a:endParaRPr lang="en-US" b="1" i="0" dirty="0">
            <a:solidFill>
              <a:srgbClr val="FFFF00"/>
            </a:solidFill>
          </a:endParaRPr>
        </a:p>
      </dgm:t>
    </dgm:pt>
    <dgm:pt modelId="{1A8B07E8-637F-497E-874F-9947F56ED3E3}" type="parTrans" cxnId="{3F3C82EA-EB42-49CA-BB25-806960D440C6}">
      <dgm:prSet/>
      <dgm:spPr/>
      <dgm:t>
        <a:bodyPr/>
        <a:lstStyle/>
        <a:p>
          <a:endParaRPr lang="en-US"/>
        </a:p>
      </dgm:t>
    </dgm:pt>
    <dgm:pt modelId="{74850B63-24EF-49FB-838F-6A3E1B783D6C}" type="sibTrans" cxnId="{3F3C82EA-EB42-49CA-BB25-806960D440C6}">
      <dgm:prSet/>
      <dgm:spPr/>
      <dgm:t>
        <a:bodyPr/>
        <a:lstStyle/>
        <a:p>
          <a:endParaRPr lang="en-US"/>
        </a:p>
      </dgm:t>
    </dgm:pt>
    <dgm:pt modelId="{71711A9D-54E8-439A-BF5C-FB4188EA77F6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    </a:t>
          </a:r>
          <a:r>
            <a:rPr lang="en-US" b="1" dirty="0" smtClean="0">
              <a:solidFill>
                <a:srgbClr val="FF0000"/>
              </a:solidFill>
            </a:rPr>
            <a:t>3.6 – 5%</a:t>
          </a:r>
          <a:endParaRPr lang="en-US" b="1" dirty="0">
            <a:solidFill>
              <a:srgbClr val="FF0000"/>
            </a:solidFill>
          </a:endParaRPr>
        </a:p>
      </dgm:t>
    </dgm:pt>
    <dgm:pt modelId="{A18CE0EA-B58C-4760-B2B4-0580DB2F9F55}" type="parTrans" cxnId="{C853E712-6AB3-4DFB-8DEB-67ED2F544AE4}">
      <dgm:prSet/>
      <dgm:spPr/>
      <dgm:t>
        <a:bodyPr/>
        <a:lstStyle/>
        <a:p>
          <a:endParaRPr lang="en-US"/>
        </a:p>
      </dgm:t>
    </dgm:pt>
    <dgm:pt modelId="{E269916D-03AC-43A4-A90A-0A52865C7EFA}" type="sibTrans" cxnId="{C853E712-6AB3-4DFB-8DEB-67ED2F544AE4}">
      <dgm:prSet/>
      <dgm:spPr/>
      <dgm:t>
        <a:bodyPr/>
        <a:lstStyle/>
        <a:p>
          <a:endParaRPr lang="en-US"/>
        </a:p>
      </dgm:t>
    </dgm:pt>
    <dgm:pt modelId="{D92680A7-8032-47BA-9BAA-F1CC0727C319}" type="pres">
      <dgm:prSet presAssocID="{74323FA9-26BD-4429-BC89-8C1E5E8E2A52}" presName="composite" presStyleCnt="0">
        <dgm:presLayoutVars>
          <dgm:chMax val="5"/>
          <dgm:dir/>
          <dgm:resizeHandles val="exact"/>
        </dgm:presLayoutVars>
      </dgm:prSet>
      <dgm:spPr/>
    </dgm:pt>
    <dgm:pt modelId="{DEB2D2E8-A40F-4F75-B3BE-655EE69E90F1}" type="pres">
      <dgm:prSet presAssocID="{9EBB0D04-EDFB-4EBF-8E6A-683CECE1339A}" presName="circle1" presStyleLbl="lnNode1" presStyleIdx="0" presStyleCnt="3" custScaleX="192000" custScaleY="192425" custLinFactNeighborX="6556" custLinFactNeighborY="-36364"/>
      <dgm:spPr>
        <a:solidFill>
          <a:srgbClr val="00B050"/>
        </a:solidFill>
      </dgm:spPr>
    </dgm:pt>
    <dgm:pt modelId="{B4F0F274-746F-4CDA-91FA-86F8EB6B7E28}" type="pres">
      <dgm:prSet presAssocID="{9EBB0D04-EDFB-4EBF-8E6A-683CECE1339A}" presName="text1" presStyleLbl="revTx" presStyleIdx="0" presStyleCnt="3" custLinFactNeighborX="2154" custLinFactNeighborY="285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780A0F-BE98-4126-8E2D-49D897960B20}" type="pres">
      <dgm:prSet presAssocID="{9EBB0D04-EDFB-4EBF-8E6A-683CECE1339A}" presName="line1" presStyleLbl="callout" presStyleIdx="0" presStyleCnt="6"/>
      <dgm:spPr/>
    </dgm:pt>
    <dgm:pt modelId="{B7B77C70-4939-4721-B497-898DA0BFCD46}" type="pres">
      <dgm:prSet presAssocID="{9EBB0D04-EDFB-4EBF-8E6A-683CECE1339A}" presName="d1" presStyleLbl="callout" presStyleIdx="1" presStyleCnt="6"/>
      <dgm:spPr/>
    </dgm:pt>
    <dgm:pt modelId="{87BE2068-44EA-4F07-A52D-48CC6E084B4C}" type="pres">
      <dgm:prSet presAssocID="{4D924E28-FC6C-4D99-A574-7B49ED67B1EE}" presName="circle2" presStyleLbl="lnNode1" presStyleIdx="1" presStyleCnt="3" custScaleX="144970" custScaleY="144950" custLinFactNeighborX="2185" custLinFactNeighborY="-12121"/>
      <dgm:spPr>
        <a:solidFill>
          <a:srgbClr val="FFFF00"/>
        </a:solidFill>
      </dgm:spPr>
    </dgm:pt>
    <dgm:pt modelId="{AE7D9965-03C4-4B88-8EBF-9D9A8B71C95D}" type="pres">
      <dgm:prSet presAssocID="{4D924E28-FC6C-4D99-A574-7B49ED67B1EE}" presName="text2" presStyleLbl="revTx" presStyleIdx="1" presStyleCnt="3" custScaleX="153909" custLinFactNeighborX="33957" custLinFactNeighborY="116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B1E9E5-86A8-446D-BEB2-296D2C8B8F06}" type="pres">
      <dgm:prSet presAssocID="{4D924E28-FC6C-4D99-A574-7B49ED67B1EE}" presName="line2" presStyleLbl="callout" presStyleIdx="2" presStyleCnt="6" custLinFactY="100000" custLinFactNeighborX="44833" custLinFactNeighborY="194344"/>
      <dgm:spPr/>
    </dgm:pt>
    <dgm:pt modelId="{73316B38-8B52-447F-91B3-0530DDD520BA}" type="pres">
      <dgm:prSet presAssocID="{4D924E28-FC6C-4D99-A574-7B49ED67B1EE}" presName="d2" presStyleLbl="callout" presStyleIdx="3" presStyleCnt="6" custLinFactNeighborX="16714" custLinFactNeighborY="6328"/>
      <dgm:spPr/>
    </dgm:pt>
    <dgm:pt modelId="{F334B578-3C3C-4046-BF06-E01AF0112A6C}" type="pres">
      <dgm:prSet presAssocID="{71711A9D-54E8-439A-BF5C-FB4188EA77F6}" presName="circle3" presStyleLbl="lnNode1" presStyleIdx="2" presStyleCnt="3" custScaleX="128000" custScaleY="133333" custLinFactNeighborX="-802" custLinFactNeighborY="-10758"/>
      <dgm:spPr>
        <a:solidFill>
          <a:srgbClr val="FF0000"/>
        </a:solidFill>
      </dgm:spPr>
    </dgm:pt>
    <dgm:pt modelId="{243E43CA-4DDB-4381-9296-3D7977446377}" type="pres">
      <dgm:prSet presAssocID="{71711A9D-54E8-439A-BF5C-FB4188EA77F6}" presName="text3" presStyleLbl="revTx" presStyleIdx="2" presStyleCnt="3" custScaleX="148869" custLinFactNeighborX="-2502" custLinFactNeighborY="197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23BD35-5AC2-4D4C-A098-56DE78EE2E58}" type="pres">
      <dgm:prSet presAssocID="{71711A9D-54E8-439A-BF5C-FB4188EA77F6}" presName="line3" presStyleLbl="callout" presStyleIdx="4" presStyleCnt="6" custLinFactY="200000" custLinFactNeighborX="6046" custLinFactNeighborY="299395"/>
      <dgm:spPr/>
    </dgm:pt>
    <dgm:pt modelId="{01681047-B2D1-4AE9-A563-D7A59D5C5A40}" type="pres">
      <dgm:prSet presAssocID="{71711A9D-54E8-439A-BF5C-FB4188EA77F6}" presName="d3" presStyleLbl="callout" presStyleIdx="5" presStyleCnt="6" custLinFactNeighborX="8074" custLinFactNeighborY="14990"/>
      <dgm:spPr/>
    </dgm:pt>
  </dgm:ptLst>
  <dgm:cxnLst>
    <dgm:cxn modelId="{C853E712-6AB3-4DFB-8DEB-67ED2F544AE4}" srcId="{74323FA9-26BD-4429-BC89-8C1E5E8E2A52}" destId="{71711A9D-54E8-439A-BF5C-FB4188EA77F6}" srcOrd="2" destOrd="0" parTransId="{A18CE0EA-B58C-4760-B2B4-0580DB2F9F55}" sibTransId="{E269916D-03AC-43A4-A90A-0A52865C7EFA}"/>
    <dgm:cxn modelId="{3F3C82EA-EB42-49CA-BB25-806960D440C6}" srcId="{74323FA9-26BD-4429-BC89-8C1E5E8E2A52}" destId="{4D924E28-FC6C-4D99-A574-7B49ED67B1EE}" srcOrd="1" destOrd="0" parTransId="{1A8B07E8-637F-497E-874F-9947F56ED3E3}" sibTransId="{74850B63-24EF-49FB-838F-6A3E1B783D6C}"/>
    <dgm:cxn modelId="{29E29EED-F521-4496-AC36-68FF56EF16E9}" type="presOf" srcId="{71711A9D-54E8-439A-BF5C-FB4188EA77F6}" destId="{243E43CA-4DDB-4381-9296-3D7977446377}" srcOrd="0" destOrd="0" presId="urn:microsoft.com/office/officeart/2005/8/layout/target1"/>
    <dgm:cxn modelId="{E93BAE1C-3611-426A-A74F-C9F6044BBBA3}" type="presOf" srcId="{9EBB0D04-EDFB-4EBF-8E6A-683CECE1339A}" destId="{B4F0F274-746F-4CDA-91FA-86F8EB6B7E28}" srcOrd="0" destOrd="0" presId="urn:microsoft.com/office/officeart/2005/8/layout/target1"/>
    <dgm:cxn modelId="{1A031945-1CC2-4D1E-B543-DC05AAC20AFF}" type="presOf" srcId="{4D924E28-FC6C-4D99-A574-7B49ED67B1EE}" destId="{AE7D9965-03C4-4B88-8EBF-9D9A8B71C95D}" srcOrd="0" destOrd="0" presId="urn:microsoft.com/office/officeart/2005/8/layout/target1"/>
    <dgm:cxn modelId="{C278BD9C-0237-4272-A503-F94C9CE9DD56}" srcId="{74323FA9-26BD-4429-BC89-8C1E5E8E2A52}" destId="{9EBB0D04-EDFB-4EBF-8E6A-683CECE1339A}" srcOrd="0" destOrd="0" parTransId="{FB3AD806-87BD-478E-A430-237133D6CF90}" sibTransId="{DDBAD4A5-7F21-4506-A525-7E6B9E0EB6F9}"/>
    <dgm:cxn modelId="{1AEF38DE-2ED7-47CD-9705-E022CA4A514E}" type="presOf" srcId="{74323FA9-26BD-4429-BC89-8C1E5E8E2A52}" destId="{D92680A7-8032-47BA-9BAA-F1CC0727C319}" srcOrd="0" destOrd="0" presId="urn:microsoft.com/office/officeart/2005/8/layout/target1"/>
    <dgm:cxn modelId="{B55B2C5D-E49B-429A-96D2-C0B12D5C59AB}" type="presParOf" srcId="{D92680A7-8032-47BA-9BAA-F1CC0727C319}" destId="{DEB2D2E8-A40F-4F75-B3BE-655EE69E90F1}" srcOrd="0" destOrd="0" presId="urn:microsoft.com/office/officeart/2005/8/layout/target1"/>
    <dgm:cxn modelId="{AB24F150-2F4C-4528-93EC-4E2733138B37}" type="presParOf" srcId="{D92680A7-8032-47BA-9BAA-F1CC0727C319}" destId="{B4F0F274-746F-4CDA-91FA-86F8EB6B7E28}" srcOrd="1" destOrd="0" presId="urn:microsoft.com/office/officeart/2005/8/layout/target1"/>
    <dgm:cxn modelId="{B93B8D87-55A8-4516-9EC4-9114D17F935A}" type="presParOf" srcId="{D92680A7-8032-47BA-9BAA-F1CC0727C319}" destId="{4E780A0F-BE98-4126-8E2D-49D897960B20}" srcOrd="2" destOrd="0" presId="urn:microsoft.com/office/officeart/2005/8/layout/target1"/>
    <dgm:cxn modelId="{D1BD3218-8F33-4DF2-83B1-2014C7DE2BD8}" type="presParOf" srcId="{D92680A7-8032-47BA-9BAA-F1CC0727C319}" destId="{B7B77C70-4939-4721-B497-898DA0BFCD46}" srcOrd="3" destOrd="0" presId="urn:microsoft.com/office/officeart/2005/8/layout/target1"/>
    <dgm:cxn modelId="{F609229D-1430-4530-8F81-EE28180BA304}" type="presParOf" srcId="{D92680A7-8032-47BA-9BAA-F1CC0727C319}" destId="{87BE2068-44EA-4F07-A52D-48CC6E084B4C}" srcOrd="4" destOrd="0" presId="urn:microsoft.com/office/officeart/2005/8/layout/target1"/>
    <dgm:cxn modelId="{FE25514D-FDDE-421A-AC9A-F5D2D63E806E}" type="presParOf" srcId="{D92680A7-8032-47BA-9BAA-F1CC0727C319}" destId="{AE7D9965-03C4-4B88-8EBF-9D9A8B71C95D}" srcOrd="5" destOrd="0" presId="urn:microsoft.com/office/officeart/2005/8/layout/target1"/>
    <dgm:cxn modelId="{BEEA754D-EDEF-4F0B-A35A-722EF6F0EC25}" type="presParOf" srcId="{D92680A7-8032-47BA-9BAA-F1CC0727C319}" destId="{CCB1E9E5-86A8-446D-BEB2-296D2C8B8F06}" srcOrd="6" destOrd="0" presId="urn:microsoft.com/office/officeart/2005/8/layout/target1"/>
    <dgm:cxn modelId="{8A2F2A3E-05C8-4377-A71D-5C8E4B6EB57F}" type="presParOf" srcId="{D92680A7-8032-47BA-9BAA-F1CC0727C319}" destId="{73316B38-8B52-447F-91B3-0530DDD520BA}" srcOrd="7" destOrd="0" presId="urn:microsoft.com/office/officeart/2005/8/layout/target1"/>
    <dgm:cxn modelId="{D5D7106F-A203-478E-9025-AEEFF8D6E42A}" type="presParOf" srcId="{D92680A7-8032-47BA-9BAA-F1CC0727C319}" destId="{F334B578-3C3C-4046-BF06-E01AF0112A6C}" srcOrd="8" destOrd="0" presId="urn:microsoft.com/office/officeart/2005/8/layout/target1"/>
    <dgm:cxn modelId="{219F2A82-D2AD-4B51-AD12-4262803B3712}" type="presParOf" srcId="{D92680A7-8032-47BA-9BAA-F1CC0727C319}" destId="{243E43CA-4DDB-4381-9296-3D7977446377}" srcOrd="9" destOrd="0" presId="urn:microsoft.com/office/officeart/2005/8/layout/target1"/>
    <dgm:cxn modelId="{AD11160C-2CF4-418B-A3C5-C7F04E823C94}" type="presParOf" srcId="{D92680A7-8032-47BA-9BAA-F1CC0727C319}" destId="{CE23BD35-5AC2-4D4C-A098-56DE78EE2E58}" srcOrd="10" destOrd="0" presId="urn:microsoft.com/office/officeart/2005/8/layout/target1"/>
    <dgm:cxn modelId="{8876942B-7E4F-4EDC-AA15-0373D3DC76AF}" type="presParOf" srcId="{D92680A7-8032-47BA-9BAA-F1CC0727C319}" destId="{01681047-B2D1-4AE9-A563-D7A59D5C5A40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323FA9-26BD-4429-BC89-8C1E5E8E2A52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9EBB0D04-EDFB-4EBF-8E6A-683CECE1339A}">
      <dgm:prSet phldrT="[Text]"/>
      <dgm:spPr/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0 – 2%</a:t>
          </a:r>
        </a:p>
        <a:p>
          <a:endParaRPr lang="en-US" dirty="0"/>
        </a:p>
      </dgm:t>
    </dgm:pt>
    <dgm:pt modelId="{FB3AD806-87BD-478E-A430-237133D6CF90}" type="parTrans" cxnId="{C278BD9C-0237-4272-A503-F94C9CE9DD56}">
      <dgm:prSet/>
      <dgm:spPr/>
      <dgm:t>
        <a:bodyPr/>
        <a:lstStyle/>
        <a:p>
          <a:endParaRPr lang="en-US"/>
        </a:p>
      </dgm:t>
    </dgm:pt>
    <dgm:pt modelId="{DDBAD4A5-7F21-4506-A525-7E6B9E0EB6F9}" type="sibTrans" cxnId="{C278BD9C-0237-4272-A503-F94C9CE9DD56}">
      <dgm:prSet/>
      <dgm:spPr/>
      <dgm:t>
        <a:bodyPr/>
        <a:lstStyle/>
        <a:p>
          <a:endParaRPr lang="en-US"/>
        </a:p>
      </dgm:t>
    </dgm:pt>
    <dgm:pt modelId="{4D924E28-FC6C-4D99-A574-7B49ED67B1EE}">
      <dgm:prSet phldrT="[Text]"/>
      <dgm:spPr/>
      <dgm:t>
        <a:bodyPr/>
        <a:lstStyle/>
        <a:p>
          <a:r>
            <a:rPr lang="en-US" b="1" i="0" dirty="0" smtClean="0">
              <a:solidFill>
                <a:srgbClr val="FFFF00"/>
              </a:solidFill>
            </a:rPr>
            <a:t>2.1 – 3.5%</a:t>
          </a:r>
          <a:endParaRPr lang="en-US" b="1" i="0" dirty="0">
            <a:solidFill>
              <a:srgbClr val="FFFF00"/>
            </a:solidFill>
          </a:endParaRPr>
        </a:p>
      </dgm:t>
    </dgm:pt>
    <dgm:pt modelId="{1A8B07E8-637F-497E-874F-9947F56ED3E3}" type="parTrans" cxnId="{3F3C82EA-EB42-49CA-BB25-806960D440C6}">
      <dgm:prSet/>
      <dgm:spPr/>
      <dgm:t>
        <a:bodyPr/>
        <a:lstStyle/>
        <a:p>
          <a:endParaRPr lang="en-US"/>
        </a:p>
      </dgm:t>
    </dgm:pt>
    <dgm:pt modelId="{74850B63-24EF-49FB-838F-6A3E1B783D6C}" type="sibTrans" cxnId="{3F3C82EA-EB42-49CA-BB25-806960D440C6}">
      <dgm:prSet/>
      <dgm:spPr/>
      <dgm:t>
        <a:bodyPr/>
        <a:lstStyle/>
        <a:p>
          <a:endParaRPr lang="en-US"/>
        </a:p>
      </dgm:t>
    </dgm:pt>
    <dgm:pt modelId="{71711A9D-54E8-439A-BF5C-FB4188EA77F6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    </a:t>
          </a:r>
          <a:r>
            <a:rPr lang="en-US" b="1" dirty="0" smtClean="0">
              <a:solidFill>
                <a:srgbClr val="FF0000"/>
              </a:solidFill>
            </a:rPr>
            <a:t>3.6 – 5%</a:t>
          </a:r>
          <a:endParaRPr lang="en-US" b="1" dirty="0">
            <a:solidFill>
              <a:srgbClr val="FF0000"/>
            </a:solidFill>
          </a:endParaRPr>
        </a:p>
      </dgm:t>
    </dgm:pt>
    <dgm:pt modelId="{A18CE0EA-B58C-4760-B2B4-0580DB2F9F55}" type="parTrans" cxnId="{C853E712-6AB3-4DFB-8DEB-67ED2F544AE4}">
      <dgm:prSet/>
      <dgm:spPr/>
      <dgm:t>
        <a:bodyPr/>
        <a:lstStyle/>
        <a:p>
          <a:endParaRPr lang="en-US"/>
        </a:p>
      </dgm:t>
    </dgm:pt>
    <dgm:pt modelId="{E269916D-03AC-43A4-A90A-0A52865C7EFA}" type="sibTrans" cxnId="{C853E712-6AB3-4DFB-8DEB-67ED2F544AE4}">
      <dgm:prSet/>
      <dgm:spPr/>
      <dgm:t>
        <a:bodyPr/>
        <a:lstStyle/>
        <a:p>
          <a:endParaRPr lang="en-US"/>
        </a:p>
      </dgm:t>
    </dgm:pt>
    <dgm:pt modelId="{D92680A7-8032-47BA-9BAA-F1CC0727C319}" type="pres">
      <dgm:prSet presAssocID="{74323FA9-26BD-4429-BC89-8C1E5E8E2A52}" presName="composite" presStyleCnt="0">
        <dgm:presLayoutVars>
          <dgm:chMax val="5"/>
          <dgm:dir/>
          <dgm:resizeHandles val="exact"/>
        </dgm:presLayoutVars>
      </dgm:prSet>
      <dgm:spPr/>
    </dgm:pt>
    <dgm:pt modelId="{DEB2D2E8-A40F-4F75-B3BE-655EE69E90F1}" type="pres">
      <dgm:prSet presAssocID="{9EBB0D04-EDFB-4EBF-8E6A-683CECE1339A}" presName="circle1" presStyleLbl="lnNode1" presStyleIdx="0" presStyleCnt="3" custScaleX="192000" custScaleY="192425" custLinFactNeighborX="6556" custLinFactNeighborY="-36364"/>
      <dgm:spPr>
        <a:solidFill>
          <a:srgbClr val="00B050"/>
        </a:solidFill>
      </dgm:spPr>
    </dgm:pt>
    <dgm:pt modelId="{B4F0F274-746F-4CDA-91FA-86F8EB6B7E28}" type="pres">
      <dgm:prSet presAssocID="{9EBB0D04-EDFB-4EBF-8E6A-683CECE1339A}" presName="text1" presStyleLbl="revTx" presStyleIdx="0" presStyleCnt="3" custLinFactNeighborX="2154" custLinFactNeighborY="285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780A0F-BE98-4126-8E2D-49D897960B20}" type="pres">
      <dgm:prSet presAssocID="{9EBB0D04-EDFB-4EBF-8E6A-683CECE1339A}" presName="line1" presStyleLbl="callout" presStyleIdx="0" presStyleCnt="6"/>
      <dgm:spPr/>
    </dgm:pt>
    <dgm:pt modelId="{B7B77C70-4939-4721-B497-898DA0BFCD46}" type="pres">
      <dgm:prSet presAssocID="{9EBB0D04-EDFB-4EBF-8E6A-683CECE1339A}" presName="d1" presStyleLbl="callout" presStyleIdx="1" presStyleCnt="6"/>
      <dgm:spPr/>
    </dgm:pt>
    <dgm:pt modelId="{87BE2068-44EA-4F07-A52D-48CC6E084B4C}" type="pres">
      <dgm:prSet presAssocID="{4D924E28-FC6C-4D99-A574-7B49ED67B1EE}" presName="circle2" presStyleLbl="lnNode1" presStyleIdx="1" presStyleCnt="3" custScaleX="144970" custScaleY="144950" custLinFactNeighborX="2185" custLinFactNeighborY="-12121"/>
      <dgm:spPr>
        <a:solidFill>
          <a:srgbClr val="FFFF00"/>
        </a:solidFill>
      </dgm:spPr>
    </dgm:pt>
    <dgm:pt modelId="{AE7D9965-03C4-4B88-8EBF-9D9A8B71C95D}" type="pres">
      <dgm:prSet presAssocID="{4D924E28-FC6C-4D99-A574-7B49ED67B1EE}" presName="text2" presStyleLbl="revTx" presStyleIdx="1" presStyleCnt="3" custScaleX="153909" custLinFactNeighborX="33957" custLinFactNeighborY="116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B1E9E5-86A8-446D-BEB2-296D2C8B8F06}" type="pres">
      <dgm:prSet presAssocID="{4D924E28-FC6C-4D99-A574-7B49ED67B1EE}" presName="line2" presStyleLbl="callout" presStyleIdx="2" presStyleCnt="6" custLinFactY="100000" custLinFactNeighborX="44833" custLinFactNeighborY="194344"/>
      <dgm:spPr/>
    </dgm:pt>
    <dgm:pt modelId="{73316B38-8B52-447F-91B3-0530DDD520BA}" type="pres">
      <dgm:prSet presAssocID="{4D924E28-FC6C-4D99-A574-7B49ED67B1EE}" presName="d2" presStyleLbl="callout" presStyleIdx="3" presStyleCnt="6" custLinFactNeighborX="16714" custLinFactNeighborY="6328"/>
      <dgm:spPr/>
    </dgm:pt>
    <dgm:pt modelId="{F334B578-3C3C-4046-BF06-E01AF0112A6C}" type="pres">
      <dgm:prSet presAssocID="{71711A9D-54E8-439A-BF5C-FB4188EA77F6}" presName="circle3" presStyleLbl="lnNode1" presStyleIdx="2" presStyleCnt="3" custScaleX="128000" custScaleY="133333" custLinFactNeighborX="-802" custLinFactNeighborY="-10758"/>
      <dgm:spPr>
        <a:solidFill>
          <a:srgbClr val="FF0000"/>
        </a:solidFill>
      </dgm:spPr>
    </dgm:pt>
    <dgm:pt modelId="{243E43CA-4DDB-4381-9296-3D7977446377}" type="pres">
      <dgm:prSet presAssocID="{71711A9D-54E8-439A-BF5C-FB4188EA77F6}" presName="text3" presStyleLbl="revTx" presStyleIdx="2" presStyleCnt="3" custScaleX="148869" custLinFactNeighborX="-2502" custLinFactNeighborY="197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23BD35-5AC2-4D4C-A098-56DE78EE2E58}" type="pres">
      <dgm:prSet presAssocID="{71711A9D-54E8-439A-BF5C-FB4188EA77F6}" presName="line3" presStyleLbl="callout" presStyleIdx="4" presStyleCnt="6" custLinFactY="200000" custLinFactNeighborX="6046" custLinFactNeighborY="299395"/>
      <dgm:spPr/>
    </dgm:pt>
    <dgm:pt modelId="{01681047-B2D1-4AE9-A563-D7A59D5C5A40}" type="pres">
      <dgm:prSet presAssocID="{71711A9D-54E8-439A-BF5C-FB4188EA77F6}" presName="d3" presStyleLbl="callout" presStyleIdx="5" presStyleCnt="6" custLinFactNeighborX="8074" custLinFactNeighborY="14990"/>
      <dgm:spPr/>
    </dgm:pt>
  </dgm:ptLst>
  <dgm:cxnLst>
    <dgm:cxn modelId="{C278BD9C-0237-4272-A503-F94C9CE9DD56}" srcId="{74323FA9-26BD-4429-BC89-8C1E5E8E2A52}" destId="{9EBB0D04-EDFB-4EBF-8E6A-683CECE1339A}" srcOrd="0" destOrd="0" parTransId="{FB3AD806-87BD-478E-A430-237133D6CF90}" sibTransId="{DDBAD4A5-7F21-4506-A525-7E6B9E0EB6F9}"/>
    <dgm:cxn modelId="{38612C85-21D4-4468-A60A-1310776B68AD}" type="presOf" srcId="{4D924E28-FC6C-4D99-A574-7B49ED67B1EE}" destId="{AE7D9965-03C4-4B88-8EBF-9D9A8B71C95D}" srcOrd="0" destOrd="0" presId="urn:microsoft.com/office/officeart/2005/8/layout/target1"/>
    <dgm:cxn modelId="{C853E712-6AB3-4DFB-8DEB-67ED2F544AE4}" srcId="{74323FA9-26BD-4429-BC89-8C1E5E8E2A52}" destId="{71711A9D-54E8-439A-BF5C-FB4188EA77F6}" srcOrd="2" destOrd="0" parTransId="{A18CE0EA-B58C-4760-B2B4-0580DB2F9F55}" sibTransId="{E269916D-03AC-43A4-A90A-0A52865C7EFA}"/>
    <dgm:cxn modelId="{7D47130C-085D-4BD2-9166-C46335904012}" type="presOf" srcId="{71711A9D-54E8-439A-BF5C-FB4188EA77F6}" destId="{243E43CA-4DDB-4381-9296-3D7977446377}" srcOrd="0" destOrd="0" presId="urn:microsoft.com/office/officeart/2005/8/layout/target1"/>
    <dgm:cxn modelId="{A3E1E805-E090-4FC4-851B-AEDBDDFA7924}" type="presOf" srcId="{74323FA9-26BD-4429-BC89-8C1E5E8E2A52}" destId="{D92680A7-8032-47BA-9BAA-F1CC0727C319}" srcOrd="0" destOrd="0" presId="urn:microsoft.com/office/officeart/2005/8/layout/target1"/>
    <dgm:cxn modelId="{B0475FBE-2FD3-4B42-B6DF-2225BF8A1E2F}" type="presOf" srcId="{9EBB0D04-EDFB-4EBF-8E6A-683CECE1339A}" destId="{B4F0F274-746F-4CDA-91FA-86F8EB6B7E28}" srcOrd="0" destOrd="0" presId="urn:microsoft.com/office/officeart/2005/8/layout/target1"/>
    <dgm:cxn modelId="{3F3C82EA-EB42-49CA-BB25-806960D440C6}" srcId="{74323FA9-26BD-4429-BC89-8C1E5E8E2A52}" destId="{4D924E28-FC6C-4D99-A574-7B49ED67B1EE}" srcOrd="1" destOrd="0" parTransId="{1A8B07E8-637F-497E-874F-9947F56ED3E3}" sibTransId="{74850B63-24EF-49FB-838F-6A3E1B783D6C}"/>
    <dgm:cxn modelId="{E1ABBF93-335F-45B3-86CD-3B09B92B770F}" type="presParOf" srcId="{D92680A7-8032-47BA-9BAA-F1CC0727C319}" destId="{DEB2D2E8-A40F-4F75-B3BE-655EE69E90F1}" srcOrd="0" destOrd="0" presId="urn:microsoft.com/office/officeart/2005/8/layout/target1"/>
    <dgm:cxn modelId="{889EC780-3ADB-4E29-95D8-A28918BAF785}" type="presParOf" srcId="{D92680A7-8032-47BA-9BAA-F1CC0727C319}" destId="{B4F0F274-746F-4CDA-91FA-86F8EB6B7E28}" srcOrd="1" destOrd="0" presId="urn:microsoft.com/office/officeart/2005/8/layout/target1"/>
    <dgm:cxn modelId="{2CD9831F-0483-408D-BDBA-62DD424CA817}" type="presParOf" srcId="{D92680A7-8032-47BA-9BAA-F1CC0727C319}" destId="{4E780A0F-BE98-4126-8E2D-49D897960B20}" srcOrd="2" destOrd="0" presId="urn:microsoft.com/office/officeart/2005/8/layout/target1"/>
    <dgm:cxn modelId="{70E0ABE5-E954-4E0D-898B-CA9AD5A6EFED}" type="presParOf" srcId="{D92680A7-8032-47BA-9BAA-F1CC0727C319}" destId="{B7B77C70-4939-4721-B497-898DA0BFCD46}" srcOrd="3" destOrd="0" presId="urn:microsoft.com/office/officeart/2005/8/layout/target1"/>
    <dgm:cxn modelId="{A6B4AD54-BB80-40F3-A3F2-86FFB57F6C95}" type="presParOf" srcId="{D92680A7-8032-47BA-9BAA-F1CC0727C319}" destId="{87BE2068-44EA-4F07-A52D-48CC6E084B4C}" srcOrd="4" destOrd="0" presId="urn:microsoft.com/office/officeart/2005/8/layout/target1"/>
    <dgm:cxn modelId="{48F00C44-5405-4C96-B9B8-898ECA655448}" type="presParOf" srcId="{D92680A7-8032-47BA-9BAA-F1CC0727C319}" destId="{AE7D9965-03C4-4B88-8EBF-9D9A8B71C95D}" srcOrd="5" destOrd="0" presId="urn:microsoft.com/office/officeart/2005/8/layout/target1"/>
    <dgm:cxn modelId="{DB731A57-8B10-4868-9F07-E6546B9C296D}" type="presParOf" srcId="{D92680A7-8032-47BA-9BAA-F1CC0727C319}" destId="{CCB1E9E5-86A8-446D-BEB2-296D2C8B8F06}" srcOrd="6" destOrd="0" presId="urn:microsoft.com/office/officeart/2005/8/layout/target1"/>
    <dgm:cxn modelId="{8D763182-A845-4D38-B8E6-BB360564271F}" type="presParOf" srcId="{D92680A7-8032-47BA-9BAA-F1CC0727C319}" destId="{73316B38-8B52-447F-91B3-0530DDD520BA}" srcOrd="7" destOrd="0" presId="urn:microsoft.com/office/officeart/2005/8/layout/target1"/>
    <dgm:cxn modelId="{93D5B56E-E170-4040-B3D2-D12EC647DAEE}" type="presParOf" srcId="{D92680A7-8032-47BA-9BAA-F1CC0727C319}" destId="{F334B578-3C3C-4046-BF06-E01AF0112A6C}" srcOrd="8" destOrd="0" presId="urn:microsoft.com/office/officeart/2005/8/layout/target1"/>
    <dgm:cxn modelId="{FE7C5FCD-63B0-40A6-9A17-77F68B755AC9}" type="presParOf" srcId="{D92680A7-8032-47BA-9BAA-F1CC0727C319}" destId="{243E43CA-4DDB-4381-9296-3D7977446377}" srcOrd="9" destOrd="0" presId="urn:microsoft.com/office/officeart/2005/8/layout/target1"/>
    <dgm:cxn modelId="{50256CDF-D482-4957-A8D0-1B5405B1BA8C}" type="presParOf" srcId="{D92680A7-8032-47BA-9BAA-F1CC0727C319}" destId="{CE23BD35-5AC2-4D4C-A098-56DE78EE2E58}" srcOrd="10" destOrd="0" presId="urn:microsoft.com/office/officeart/2005/8/layout/target1"/>
    <dgm:cxn modelId="{7D960AF7-77A4-4C1F-ABF4-D25F6DFAEABE}" type="presParOf" srcId="{D92680A7-8032-47BA-9BAA-F1CC0727C319}" destId="{01681047-B2D1-4AE9-A563-D7A59D5C5A40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4B578-3C3C-4046-BF06-E01AF0112A6C}">
      <dsp:nvSpPr>
        <dsp:cNvPr id="0" name=""/>
        <dsp:cNvSpPr/>
      </dsp:nvSpPr>
      <dsp:spPr>
        <a:xfrm>
          <a:off x="1015357" y="0"/>
          <a:ext cx="4023360" cy="4190989"/>
        </a:xfrm>
        <a:prstGeom prst="ellipse">
          <a:avLst/>
        </a:prstGeom>
        <a:solidFill>
          <a:srgbClr val="FF000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E2068-44EA-4F07-A52D-48CC6E084B4C}">
      <dsp:nvSpPr>
        <dsp:cNvPr id="0" name=""/>
        <dsp:cNvSpPr/>
      </dsp:nvSpPr>
      <dsp:spPr>
        <a:xfrm>
          <a:off x="1726423" y="762001"/>
          <a:ext cx="2734061" cy="2733684"/>
        </a:xfrm>
        <a:prstGeom prst="ellipse">
          <a:avLst/>
        </a:prstGeom>
        <a:solidFill>
          <a:srgbClr val="FFFF0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2D2E8-A40F-4F75-B3BE-655EE69E90F1}">
      <dsp:nvSpPr>
        <dsp:cNvPr id="0" name=""/>
        <dsp:cNvSpPr/>
      </dsp:nvSpPr>
      <dsp:spPr>
        <a:xfrm>
          <a:off x="2489956" y="1523997"/>
          <a:ext cx="1207008" cy="1209679"/>
        </a:xfrm>
        <a:prstGeom prst="ellipse">
          <a:avLst/>
        </a:prstGeom>
        <a:solidFill>
          <a:srgbClr val="00B05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F0F274-746F-4CDA-91FA-86F8EB6B7E28}">
      <dsp:nvSpPr>
        <dsp:cNvPr id="0" name=""/>
        <dsp:cNvSpPr/>
      </dsp:nvSpPr>
      <dsp:spPr>
        <a:xfrm>
          <a:off x="5181599" y="-1"/>
          <a:ext cx="1571625" cy="916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rgbClr val="00B050"/>
              </a:solidFill>
            </a:rPr>
            <a:t>0 – 2%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5181599" y="-1"/>
        <a:ext cx="1571625" cy="916781"/>
      </dsp:txXfrm>
    </dsp:sp>
    <dsp:sp modelId="{4E780A0F-BE98-4126-8E2D-49D897960B20}">
      <dsp:nvSpPr>
        <dsp:cNvPr id="0" name=""/>
        <dsp:cNvSpPr/>
      </dsp:nvSpPr>
      <dsp:spPr>
        <a:xfrm>
          <a:off x="4754840" y="196455"/>
          <a:ext cx="3929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B77C70-4939-4721-B497-898DA0BFCD46}">
      <dsp:nvSpPr>
        <dsp:cNvPr id="0" name=""/>
        <dsp:cNvSpPr/>
      </dsp:nvSpPr>
      <dsp:spPr>
        <a:xfrm rot="5400000">
          <a:off x="2822527" y="426698"/>
          <a:ext cx="2160460" cy="170102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7D9965-03C4-4B88-8EBF-9D9A8B71C95D}">
      <dsp:nvSpPr>
        <dsp:cNvPr id="0" name=""/>
        <dsp:cNvSpPr/>
      </dsp:nvSpPr>
      <dsp:spPr>
        <a:xfrm>
          <a:off x="5257799" y="761999"/>
          <a:ext cx="2418872" cy="916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i="0" kern="1200" dirty="0" smtClean="0">
              <a:solidFill>
                <a:srgbClr val="FFFF00"/>
              </a:solidFill>
            </a:rPr>
            <a:t>2.1 – 3.5%</a:t>
          </a:r>
          <a:endParaRPr lang="en-US" sz="2500" b="1" i="0" kern="1200" dirty="0">
            <a:solidFill>
              <a:srgbClr val="FFFF00"/>
            </a:solidFill>
          </a:endParaRPr>
        </a:p>
      </dsp:txBody>
      <dsp:txXfrm>
        <a:off x="5257799" y="761999"/>
        <a:ext cx="2418872" cy="916781"/>
      </dsp:txXfrm>
    </dsp:sp>
    <dsp:sp modelId="{CCB1E9E5-86A8-446D-BEB2-296D2C8B8F06}">
      <dsp:nvSpPr>
        <dsp:cNvPr id="0" name=""/>
        <dsp:cNvSpPr/>
      </dsp:nvSpPr>
      <dsp:spPr>
        <a:xfrm>
          <a:off x="4930992" y="1219200"/>
          <a:ext cx="3929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316B38-8B52-447F-91B3-0530DDD520BA}">
      <dsp:nvSpPr>
        <dsp:cNvPr id="0" name=""/>
        <dsp:cNvSpPr/>
      </dsp:nvSpPr>
      <dsp:spPr>
        <a:xfrm rot="5400000">
          <a:off x="3495268" y="1435711"/>
          <a:ext cx="1683524" cy="125048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3E43CA-4DDB-4381-9296-3D7977446377}">
      <dsp:nvSpPr>
        <dsp:cNvPr id="0" name=""/>
        <dsp:cNvSpPr/>
      </dsp:nvSpPr>
      <dsp:spPr>
        <a:xfrm>
          <a:off x="4724405" y="1752600"/>
          <a:ext cx="2339662" cy="916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rgbClr val="FF0000"/>
              </a:solidFill>
            </a:rPr>
            <a:t>    </a:t>
          </a:r>
          <a:r>
            <a:rPr lang="en-US" sz="2500" b="1" kern="1200" dirty="0" smtClean="0">
              <a:solidFill>
                <a:srgbClr val="FF0000"/>
              </a:solidFill>
            </a:rPr>
            <a:t>3.6 – 5%</a:t>
          </a:r>
          <a:endParaRPr lang="en-US" sz="2500" b="1" kern="1200" dirty="0">
            <a:solidFill>
              <a:srgbClr val="FF0000"/>
            </a:solidFill>
          </a:endParaRPr>
        </a:p>
      </dsp:txBody>
      <dsp:txXfrm>
        <a:off x="4724405" y="1752600"/>
        <a:ext cx="2339662" cy="916781"/>
      </dsp:txXfrm>
    </dsp:sp>
    <dsp:sp modelId="{CE23BD35-5AC2-4D4C-A098-56DE78EE2E58}">
      <dsp:nvSpPr>
        <dsp:cNvPr id="0" name=""/>
        <dsp:cNvSpPr/>
      </dsp:nvSpPr>
      <dsp:spPr>
        <a:xfrm>
          <a:off x="4778595" y="2209800"/>
          <a:ext cx="3929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681047-B2D1-4AE9-A563-D7A59D5C5A40}">
      <dsp:nvSpPr>
        <dsp:cNvPr id="0" name=""/>
        <dsp:cNvSpPr/>
      </dsp:nvSpPr>
      <dsp:spPr>
        <a:xfrm rot="5400000">
          <a:off x="3815160" y="2411226"/>
          <a:ext cx="1202817" cy="79995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4B578-3C3C-4046-BF06-E01AF0112A6C}">
      <dsp:nvSpPr>
        <dsp:cNvPr id="0" name=""/>
        <dsp:cNvSpPr/>
      </dsp:nvSpPr>
      <dsp:spPr>
        <a:xfrm>
          <a:off x="1015357" y="0"/>
          <a:ext cx="4023360" cy="4190989"/>
        </a:xfrm>
        <a:prstGeom prst="ellipse">
          <a:avLst/>
        </a:prstGeom>
        <a:solidFill>
          <a:srgbClr val="FF000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E2068-44EA-4F07-A52D-48CC6E084B4C}">
      <dsp:nvSpPr>
        <dsp:cNvPr id="0" name=""/>
        <dsp:cNvSpPr/>
      </dsp:nvSpPr>
      <dsp:spPr>
        <a:xfrm>
          <a:off x="1726423" y="762001"/>
          <a:ext cx="2734061" cy="2733684"/>
        </a:xfrm>
        <a:prstGeom prst="ellipse">
          <a:avLst/>
        </a:prstGeom>
        <a:solidFill>
          <a:srgbClr val="FFFF0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2D2E8-A40F-4F75-B3BE-655EE69E90F1}">
      <dsp:nvSpPr>
        <dsp:cNvPr id="0" name=""/>
        <dsp:cNvSpPr/>
      </dsp:nvSpPr>
      <dsp:spPr>
        <a:xfrm>
          <a:off x="2489956" y="1523997"/>
          <a:ext cx="1207008" cy="1209679"/>
        </a:xfrm>
        <a:prstGeom prst="ellipse">
          <a:avLst/>
        </a:prstGeom>
        <a:solidFill>
          <a:srgbClr val="00B05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F0F274-746F-4CDA-91FA-86F8EB6B7E28}">
      <dsp:nvSpPr>
        <dsp:cNvPr id="0" name=""/>
        <dsp:cNvSpPr/>
      </dsp:nvSpPr>
      <dsp:spPr>
        <a:xfrm>
          <a:off x="5181599" y="-1"/>
          <a:ext cx="1571625" cy="916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rgbClr val="00B050"/>
              </a:solidFill>
            </a:rPr>
            <a:t>0 – 2%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5181599" y="-1"/>
        <a:ext cx="1571625" cy="916781"/>
      </dsp:txXfrm>
    </dsp:sp>
    <dsp:sp modelId="{4E780A0F-BE98-4126-8E2D-49D897960B20}">
      <dsp:nvSpPr>
        <dsp:cNvPr id="0" name=""/>
        <dsp:cNvSpPr/>
      </dsp:nvSpPr>
      <dsp:spPr>
        <a:xfrm>
          <a:off x="4754840" y="196455"/>
          <a:ext cx="3929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B77C70-4939-4721-B497-898DA0BFCD46}">
      <dsp:nvSpPr>
        <dsp:cNvPr id="0" name=""/>
        <dsp:cNvSpPr/>
      </dsp:nvSpPr>
      <dsp:spPr>
        <a:xfrm rot="5400000">
          <a:off x="2822527" y="426698"/>
          <a:ext cx="2160460" cy="170102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7D9965-03C4-4B88-8EBF-9D9A8B71C95D}">
      <dsp:nvSpPr>
        <dsp:cNvPr id="0" name=""/>
        <dsp:cNvSpPr/>
      </dsp:nvSpPr>
      <dsp:spPr>
        <a:xfrm>
          <a:off x="5257799" y="761999"/>
          <a:ext cx="2418872" cy="916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i="0" kern="1200" dirty="0" smtClean="0">
              <a:solidFill>
                <a:srgbClr val="FFFF00"/>
              </a:solidFill>
            </a:rPr>
            <a:t>2.1 – 3.5%</a:t>
          </a:r>
          <a:endParaRPr lang="en-US" sz="2500" b="1" i="0" kern="1200" dirty="0">
            <a:solidFill>
              <a:srgbClr val="FFFF00"/>
            </a:solidFill>
          </a:endParaRPr>
        </a:p>
      </dsp:txBody>
      <dsp:txXfrm>
        <a:off x="5257799" y="761999"/>
        <a:ext cx="2418872" cy="916781"/>
      </dsp:txXfrm>
    </dsp:sp>
    <dsp:sp modelId="{CCB1E9E5-86A8-446D-BEB2-296D2C8B8F06}">
      <dsp:nvSpPr>
        <dsp:cNvPr id="0" name=""/>
        <dsp:cNvSpPr/>
      </dsp:nvSpPr>
      <dsp:spPr>
        <a:xfrm>
          <a:off x="4930992" y="1219200"/>
          <a:ext cx="3929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316B38-8B52-447F-91B3-0530DDD520BA}">
      <dsp:nvSpPr>
        <dsp:cNvPr id="0" name=""/>
        <dsp:cNvSpPr/>
      </dsp:nvSpPr>
      <dsp:spPr>
        <a:xfrm rot="5400000">
          <a:off x="3495268" y="1435711"/>
          <a:ext cx="1683524" cy="125048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3E43CA-4DDB-4381-9296-3D7977446377}">
      <dsp:nvSpPr>
        <dsp:cNvPr id="0" name=""/>
        <dsp:cNvSpPr/>
      </dsp:nvSpPr>
      <dsp:spPr>
        <a:xfrm>
          <a:off x="4724405" y="1752600"/>
          <a:ext cx="2339662" cy="916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rgbClr val="FF0000"/>
              </a:solidFill>
            </a:rPr>
            <a:t>    </a:t>
          </a:r>
          <a:r>
            <a:rPr lang="en-US" sz="2500" b="1" kern="1200" dirty="0" smtClean="0">
              <a:solidFill>
                <a:srgbClr val="FF0000"/>
              </a:solidFill>
            </a:rPr>
            <a:t>3.6 – 5%</a:t>
          </a:r>
          <a:endParaRPr lang="en-US" sz="2500" b="1" kern="1200" dirty="0">
            <a:solidFill>
              <a:srgbClr val="FF0000"/>
            </a:solidFill>
          </a:endParaRPr>
        </a:p>
      </dsp:txBody>
      <dsp:txXfrm>
        <a:off x="4724405" y="1752600"/>
        <a:ext cx="2339662" cy="916781"/>
      </dsp:txXfrm>
    </dsp:sp>
    <dsp:sp modelId="{CE23BD35-5AC2-4D4C-A098-56DE78EE2E58}">
      <dsp:nvSpPr>
        <dsp:cNvPr id="0" name=""/>
        <dsp:cNvSpPr/>
      </dsp:nvSpPr>
      <dsp:spPr>
        <a:xfrm>
          <a:off x="4778595" y="2209800"/>
          <a:ext cx="3929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681047-B2D1-4AE9-A563-D7A59D5C5A40}">
      <dsp:nvSpPr>
        <dsp:cNvPr id="0" name=""/>
        <dsp:cNvSpPr/>
      </dsp:nvSpPr>
      <dsp:spPr>
        <a:xfrm rot="5400000">
          <a:off x="3815160" y="2411226"/>
          <a:ext cx="1202817" cy="79995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F993B01-4D0B-45C3-9193-E6D8B543D6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052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BEFE449-09A8-4120-B270-1CBC4898C26B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175D403-0580-409B-8596-EBFF0289D4C6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45C6173-AD18-4EDB-94EE-C8223C7A8198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373F7C9-8ADA-4772-9EAA-34AE81EF3124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72F0942-B1F7-4214-AF4C-F3C0B803CBAB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0C3D76C-7D79-46C3-A677-58BE69459484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45C6173-AD18-4EDB-94EE-C8223C7A8198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14A015D-F12B-4A7A-9668-B31042A555C6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76A182F-0AC2-4CCF-A21E-037D208B6518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1F926A7-7190-41A5-B988-7E11C6E12AF7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500E443-CCF9-4767-A0A6-29CB3044D8EE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6835491-A47E-4207-8E99-4A31DAD034B3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175D403-0580-409B-8596-EBFF0289D4C6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CE3F96-8353-405E-8223-3CBC48BC37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6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FA1A1-6C95-4511-85F0-16A8788B9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933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24BEB-E7DD-4A45-BE2B-8350894CE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29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9D172-BB9A-4EF3-A083-B0D6A394E0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47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5607CE-C973-42D2-AD02-9050499C7C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8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875A9-2855-4145-B108-539DC6C21B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7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B2882-19A9-4B77-B31D-9431C3017C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52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540F8-2913-47E4-8512-BE1F9BEE3C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77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127267-37E8-4E3B-9E8B-553BE2995B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41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CC784-FC5C-40A6-A775-89C1AB1745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4E139D-F6D7-4EDA-B74C-FA8D900C0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32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C773A6BE-F707-4BF2-A0DF-74E1A09318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92" r:id="rId2"/>
    <p:sldLayoutId id="2147483800" r:id="rId3"/>
    <p:sldLayoutId id="2147483793" r:id="rId4"/>
    <p:sldLayoutId id="2147483794" r:id="rId5"/>
    <p:sldLayoutId id="2147483795" r:id="rId6"/>
    <p:sldLayoutId id="2147483801" r:id="rId7"/>
    <p:sldLayoutId id="2147483796" r:id="rId8"/>
    <p:sldLayoutId id="2147483802" r:id="rId9"/>
    <p:sldLayoutId id="2147483797" r:id="rId10"/>
    <p:sldLayoutId id="21474837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533400"/>
            <a:ext cx="7239000" cy="1371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800" dirty="0"/>
              <a:t>Sampling </a:t>
            </a:r>
            <a:r>
              <a:rPr lang="en-US" altLang="en-US" sz="4800" dirty="0" smtClean="0"/>
              <a:t>Techniques and Methodology </a:t>
            </a:r>
            <a:endParaRPr lang="en-US" altLang="en-US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22098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dirty="0" smtClean="0"/>
              <a:t>IFTA/IRP Audit Workshop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dirty="0" smtClean="0"/>
              <a:t>Ft. Lauderdale, FL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dirty="0" smtClean="0"/>
              <a:t>February 2014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altLang="en-U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dirty="0" smtClean="0"/>
              <a:t>Presented by: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dirty="0" smtClean="0"/>
              <a:t>Anthony Madsen - Washington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dirty="0" smtClean="0"/>
              <a:t>Bob Schwab – Missouri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dirty="0" smtClean="0"/>
              <a:t>Dawn Lietz - Nevada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Audit Sample of 15 Units</a:t>
            </a:r>
            <a:endParaRPr lang="en-US" alt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400" dirty="0" smtClean="0"/>
              <a:t>Pulled every 15</a:t>
            </a:r>
            <a:r>
              <a:rPr lang="en-US" altLang="en-US" sz="2400" baseline="30000" dirty="0" smtClean="0"/>
              <a:t>th</a:t>
            </a:r>
            <a:r>
              <a:rPr lang="en-US" altLang="en-US" sz="2400" dirty="0" smtClean="0"/>
              <a:t> vehicle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altLang="en-US" sz="2400" dirty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400" dirty="0" smtClean="0"/>
              <a:t>Reported Total Sample Units: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400" dirty="0" smtClean="0"/>
              <a:t>	Total Reported Miles: 396,058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400" dirty="0" smtClean="0"/>
              <a:t>	Total Reported Gallons: 70,604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altLang="en-US" sz="2400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400" dirty="0" smtClean="0"/>
              <a:t>Actual of Total Sample Units Audited: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400" dirty="0" smtClean="0"/>
              <a:t>	Total Audited Miles: 406,616 (2.67%)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400" dirty="0" smtClean="0"/>
              <a:t>	Total Audited Gallons: 68,054 (</a:t>
            </a:r>
            <a:r>
              <a:rPr lang="en-US" altLang="en-US" sz="2400" dirty="0" smtClean="0">
                <a:solidFill>
                  <a:srgbClr val="FF0000"/>
                </a:solidFill>
              </a:rPr>
              <a:t>-3.61%</a:t>
            </a:r>
            <a:r>
              <a:rPr lang="en-US" alt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Audit Sample of 15 Units</a:t>
            </a:r>
            <a:endParaRPr lang="en-US" alt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400" dirty="0" smtClean="0"/>
              <a:t>In class random number generator: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altLang="en-US" sz="2400" dirty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400" dirty="0" smtClean="0"/>
              <a:t>Reported Total Sample Units: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400" dirty="0" smtClean="0"/>
              <a:t>	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400" dirty="0" smtClean="0"/>
              <a:t>Actual of Total Sample Units Audited: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400" dirty="0" smtClean="0"/>
              <a:t>	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400" dirty="0" smtClean="0"/>
              <a:t>Drilling further….Let’s look at the effect to individual jurisdictions</a:t>
            </a:r>
            <a:r>
              <a:rPr lang="en-US" altLang="en-US" sz="2400" smtClean="0"/>
              <a:t>. 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5604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83562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457200" y="457200"/>
            <a:ext cx="82296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chemeClr val="accent1">
                    <a:tint val="88000"/>
                    <a:satMod val="150000"/>
                  </a:schemeClr>
                </a:solidFill>
              </a:rPr>
              <a:t>Hitting the Mark - % of Error</a:t>
            </a:r>
            <a:r>
              <a:rPr lang="en-US" altLang="en-US" b="1" dirty="0">
                <a:ln>
                  <a:solidFill>
                    <a:schemeClr val="tx1"/>
                  </a:solidFill>
                </a:ln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endParaRPr lang="en-US" b="1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4138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183563" cy="10525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How does a sample affect an audit?  Summarizing:</a:t>
            </a:r>
            <a:endParaRPr lang="en-US" altLang="en-US" sz="4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183563" cy="4187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Applying results of a sample should not be done blindly!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Without careful examination, inconsistent or unreasonable results could occur!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Adjust the results during field work instead of during appeal!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183563" cy="10525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Thank YOU for </a:t>
            </a:r>
            <a:r>
              <a:rPr lang="en-US" alt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your </a:t>
            </a:r>
            <a:br>
              <a:rPr lang="en-US" alt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en-US" alt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participation</a:t>
            </a:r>
            <a:endParaRPr lang="en-US" alt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7411" name="Picture 4" descr="C:\Users\DLietz\AppData\Local\Microsoft\Windows\Temporary Internet Files\Content.IE5\JXWSNVUU\MC900104838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076892">
            <a:off x="685800" y="2133600"/>
            <a:ext cx="1827213" cy="1143000"/>
          </a:xfrm>
          <a:noFill/>
        </p:spPr>
      </p:pic>
      <p:pic>
        <p:nvPicPr>
          <p:cNvPr id="17412" name="Picture 5" descr="C:\Users\DLietz\AppData\Local\Microsoft\Windows\Temporary Internet Files\Content.IE5\R21I4LHR\MC9001048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32723">
            <a:off x="762000" y="5257800"/>
            <a:ext cx="18192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6" descr="C:\Users\DLietz\AppData\Local\Microsoft\Windows\Temporary Internet Files\Content.IE5\0LSJJW7G\MC90017464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8946">
            <a:off x="6778625" y="1600200"/>
            <a:ext cx="18065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7" descr="C:\Users\DLietz\AppData\Local\Microsoft\Windows\Temporary Internet Files\Content.IE5\7FY86DR1\MC90010514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7955">
            <a:off x="6324600" y="4229100"/>
            <a:ext cx="106838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8" descr="C:\Users\DLietz\AppData\Local\Microsoft\Windows\Temporary Internet Files\Content.IE5\YHWZQB2U\MC90043447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4073525"/>
            <a:ext cx="18288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0" descr="C:\Users\DLietz\AppData\Local\Microsoft\Windows\Temporary Internet Files\Content.IE5\J9A6M7U0\MC900104918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79650"/>
            <a:ext cx="1817688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tint val="88000"/>
                    <a:satMod val="150000"/>
                  </a:schemeClr>
                </a:solidFill>
              </a:rPr>
              <a:t>Company Overview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dirty="0" smtClean="0"/>
              <a:t>Name: Snow Bird Delivery Services </a:t>
            </a:r>
          </a:p>
          <a:p>
            <a:pPr eaLnBrk="1" hangingPunct="1">
              <a:buFontTx/>
              <a:buNone/>
              <a:defRPr/>
            </a:pPr>
            <a:r>
              <a:rPr lang="en-US" altLang="en-US" dirty="0" smtClean="0"/>
              <a:t>	DBA: Coast to Coast Express</a:t>
            </a:r>
          </a:p>
          <a:p>
            <a:pPr eaLnBrk="1" hangingPunct="1">
              <a:buFontTx/>
              <a:buNone/>
              <a:defRPr/>
            </a:pPr>
            <a:r>
              <a:rPr lang="en-US" altLang="en-US" dirty="0" smtClean="0"/>
              <a:t>Motto:  “Leave the driving to us.”</a:t>
            </a:r>
          </a:p>
          <a:p>
            <a:pPr eaLnBrk="1" hangingPunct="1">
              <a:buFontTx/>
              <a:buNone/>
              <a:defRPr/>
            </a:pPr>
            <a:endParaRPr lang="en-US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en-US" sz="2400" dirty="0" smtClean="0"/>
              <a:t>Company Size: 150 Units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400" dirty="0" smtClean="0"/>
              <a:t>Demographics: All Continental US and DC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400" b="1" dirty="0" smtClean="0"/>
              <a:t>Average Reported: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400" b="1" dirty="0" smtClean="0"/>
              <a:t>	Distance per Unit: 40,079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400" b="1" dirty="0" smtClean="0"/>
              <a:t>	Fuel per Unit: 6,956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83562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457200" y="457200"/>
            <a:ext cx="82296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chemeClr val="accent1">
                    <a:tint val="88000"/>
                    <a:satMod val="150000"/>
                  </a:schemeClr>
                </a:solidFill>
              </a:rPr>
              <a:t>Hitting the Mark - % of Error</a:t>
            </a:r>
            <a:r>
              <a:rPr lang="en-US" altLang="en-US" b="1" dirty="0">
                <a:ln>
                  <a:solidFill>
                    <a:schemeClr val="tx1"/>
                  </a:solidFill>
                </a:ln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endParaRPr lang="en-US" b="1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83563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Sampling Techniques &amp; Methodology – Miles</a:t>
            </a:r>
            <a:endParaRPr lang="en-US" alt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83563" cy="44164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Statistical</a:t>
            </a:r>
          </a:p>
          <a:p>
            <a:pPr eaLnBrk="1" hangingPunct="1">
              <a:defRPr/>
            </a:pPr>
            <a:r>
              <a:rPr lang="en-US" altLang="en-US" dirty="0" smtClean="0"/>
              <a:t>Judgmental/random </a:t>
            </a:r>
            <a:r>
              <a:rPr lang="en-US" altLang="en-US" dirty="0" err="1" smtClean="0"/>
              <a:t>ie</a:t>
            </a:r>
            <a:r>
              <a:rPr lang="en-US" altLang="en-US" dirty="0" smtClean="0"/>
              <a:t>.</a:t>
            </a:r>
          </a:p>
          <a:p>
            <a:pPr lvl="1" eaLnBrk="1" hangingPunct="1">
              <a:defRPr/>
            </a:pPr>
            <a:r>
              <a:rPr lang="en-US" altLang="en-US" sz="2800" dirty="0" smtClean="0"/>
              <a:t>choose every nth unit to arrive at your determined size based on the population</a:t>
            </a:r>
          </a:p>
          <a:p>
            <a:pPr lvl="1" eaLnBrk="1" hangingPunct="1">
              <a:defRPr/>
            </a:pPr>
            <a:r>
              <a:rPr lang="en-US" altLang="en-US" sz="2800" dirty="0" smtClean="0"/>
              <a:t>choosing units ending in the nth to arrive at your determined size based on the population</a:t>
            </a:r>
          </a:p>
          <a:p>
            <a:pPr eaLnBrk="1" hangingPunct="1">
              <a:defRPr/>
            </a:pPr>
            <a:r>
              <a:rPr lang="en-US" altLang="en-US" dirty="0" smtClean="0"/>
              <a:t>Random number generator</a:t>
            </a:r>
          </a:p>
          <a:p>
            <a:pPr lvl="1" eaLnBrk="1" hangingPunct="1">
              <a:defRPr/>
            </a:pPr>
            <a:endParaRPr lang="en-US" altLang="en-US" sz="3200" dirty="0" smtClean="0"/>
          </a:p>
          <a:p>
            <a:pPr marL="347663" lvl="1" indent="0" eaLnBrk="1" hangingPunct="1">
              <a:buFont typeface="Verdana" pitchFamily="34" charset="0"/>
              <a:buNone/>
              <a:defRPr/>
            </a:pPr>
            <a:endParaRPr lang="en-US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563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Sampling Techniques &amp; Methodology – Fuel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03238" y="1600200"/>
            <a:ext cx="8183562" cy="3117850"/>
          </a:xfrm>
        </p:spPr>
        <p:txBody>
          <a:bodyPr/>
          <a:lstStyle/>
          <a:p>
            <a:r>
              <a:rPr lang="en-US" altLang="en-US" sz="3600" dirty="0" smtClean="0"/>
              <a:t>Statistical</a:t>
            </a:r>
          </a:p>
          <a:p>
            <a:r>
              <a:rPr lang="en-US" altLang="en-US" sz="3600" dirty="0" smtClean="0"/>
              <a:t>Judgmental/random </a:t>
            </a:r>
            <a:r>
              <a:rPr lang="en-US" altLang="en-US" sz="3600" dirty="0" err="1" smtClean="0"/>
              <a:t>ie</a:t>
            </a:r>
            <a:r>
              <a:rPr lang="en-US" altLang="en-US" sz="3600" dirty="0" smtClean="0"/>
              <a:t>.</a:t>
            </a:r>
          </a:p>
          <a:p>
            <a:pPr lvl="1"/>
            <a:r>
              <a:rPr lang="en-US" altLang="en-US" sz="3200" dirty="0" smtClean="0"/>
              <a:t>select fuel for sample units</a:t>
            </a:r>
          </a:p>
          <a:p>
            <a:pPr lvl="1"/>
            <a:r>
              <a:rPr lang="en-US" altLang="en-US" sz="3200" dirty="0" smtClean="0"/>
              <a:t>choose nth ticket by jurisdiction</a:t>
            </a:r>
          </a:p>
          <a:p>
            <a:pPr lvl="1"/>
            <a:endParaRPr lang="en-US" altLang="en-US" sz="3200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183563" cy="1052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Sampling Concepts:</a:t>
            </a:r>
            <a:endParaRPr lang="en-US" altLang="en-US" sz="4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183563" cy="4187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smtClean="0"/>
              <a:t>What method is best?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smtClean="0"/>
              <a:t>What items should be considered when sampling? Should it be completely random?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183563" cy="1052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Considerations:</a:t>
            </a:r>
            <a:endParaRPr lang="en-US" altLang="en-US" sz="4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183563" cy="4187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smtClean="0"/>
              <a:t>Change in operations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smtClean="0"/>
              <a:t>Multiple locations – same system?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smtClean="0"/>
              <a:t>Fleet makeup – different unit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183563" cy="1052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Considerations Cont’d:</a:t>
            </a:r>
            <a:endParaRPr lang="en-US" altLang="en-US" sz="4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183563" cy="4187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 smtClean="0"/>
              <a:t>Do you need to sample every jurisdiction?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6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 smtClean="0"/>
              <a:t>Will you get accurate results if you include a jurisdiction with significant operations, but for only one or two trips?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Audit Scope</a:t>
            </a:r>
            <a:endParaRPr lang="en-US" alt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2400" dirty="0" smtClean="0"/>
              <a:t>Audit Period: 1/1/2012 – 12/31/2012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400" dirty="0" smtClean="0"/>
              <a:t>Sample Period: 01/01/2012 – 03/31/2012 (12/01)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400" dirty="0" smtClean="0"/>
              <a:t>Sample Size: 15 Units (10%)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altLang="en-US" sz="2400" dirty="0" smtClean="0"/>
              <a:t>	Audit Period: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altLang="en-US" sz="2400" dirty="0" smtClean="0"/>
              <a:t>		Total Reported Miles: 24,047,545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altLang="en-US" sz="2400" dirty="0" smtClean="0"/>
              <a:t>		Total Reported Gallons: 4,174,021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altLang="en-US" sz="2400" dirty="0"/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altLang="en-US" sz="2400" dirty="0" smtClean="0"/>
              <a:t>	Sample Period: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altLang="en-US" sz="2400" dirty="0" smtClean="0"/>
              <a:t>		Total Reported Miles: 4,628,264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altLang="en-US" sz="2400" dirty="0" smtClean="0"/>
              <a:t>		Total Reported Gallons: 807,462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E0DD380447E14F885D3B39037CD338" ma:contentTypeVersion="1" ma:contentTypeDescription="Create a new document." ma:contentTypeScope="" ma:versionID="bca32bfb5074e60cf8e6907b785df1ab">
  <xsd:schema xmlns:xsd="http://www.w3.org/2001/XMLSchema" xmlns:xs="http://www.w3.org/2001/XMLSchema" xmlns:p="http://schemas.microsoft.com/office/2006/metadata/properties" xmlns:ns2="24946918-98ba-4e12-83d9-81aa79b8a379" targetNamespace="http://schemas.microsoft.com/office/2006/metadata/properties" ma:root="true" ma:fieldsID="942ef4a9cf093ad0e4886e29348454a8" ns2:_="">
    <xsd:import namespace="24946918-98ba-4e12-83d9-81aa79b8a379"/>
    <xsd:element name="properties">
      <xsd:complexType>
        <xsd:sequence>
          <xsd:element name="documentManagement">
            <xsd:complexType>
              <xsd:all>
                <xsd:element ref="ns2:MCS_x0020_Audi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946918-98ba-4e12-83d9-81aa79b8a379" elementFormDefault="qualified">
    <xsd:import namespace="http://schemas.microsoft.com/office/2006/documentManagement/types"/>
    <xsd:import namespace="http://schemas.microsoft.com/office/infopath/2007/PartnerControls"/>
    <xsd:element name="MCS_x0020_Audit" ma:index="8" nillable="true" ma:displayName="MCS Doctype" ma:format="Dropdown" ma:internalName="MCS_x0020_Audit">
      <xsd:simpleType>
        <xsd:restriction base="dms:Choice">
          <xsd:enumeration value="IFTA"/>
          <xsd:enumeration value="IRP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CS_x0020_Audit xmlns="24946918-98ba-4e12-83d9-81aa79b8a379" xsi:nil="true"/>
  </documentManagement>
</p:properties>
</file>

<file path=customXml/itemProps1.xml><?xml version="1.0" encoding="utf-8"?>
<ds:datastoreItem xmlns:ds="http://schemas.openxmlformats.org/officeDocument/2006/customXml" ds:itemID="{FE2FD49C-8863-4606-BE88-40808E4E44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A935CD-8CA6-45B6-A1C9-64A62EF45A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946918-98ba-4e12-83d9-81aa79b8a3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396ECA-424A-40F6-A852-69E626C3D97A}">
  <ds:schemaRefs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24946918-98ba-4e12-83d9-81aa79b8a379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1026</TotalTime>
  <Words>327</Words>
  <Application>Microsoft Office PowerPoint</Application>
  <PresentationFormat>On-screen Show (4:3)</PresentationFormat>
  <Paragraphs>102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Sampling Techniques and Methodology </vt:lpstr>
      <vt:lpstr>Company Overview</vt:lpstr>
      <vt:lpstr>PowerPoint Presentation</vt:lpstr>
      <vt:lpstr>Sampling Techniques &amp; Methodology – Miles</vt:lpstr>
      <vt:lpstr>Sampling Techniques &amp; Methodology – Fuel</vt:lpstr>
      <vt:lpstr>Sampling Concepts:</vt:lpstr>
      <vt:lpstr>Considerations:</vt:lpstr>
      <vt:lpstr>Considerations Cont’d:</vt:lpstr>
      <vt:lpstr>Audit Scope</vt:lpstr>
      <vt:lpstr>Audit Sample of 15 Units</vt:lpstr>
      <vt:lpstr>Audit Sample of 15 Units</vt:lpstr>
      <vt:lpstr>PowerPoint Presentation</vt:lpstr>
      <vt:lpstr>How does a sample affect an audit?  Summarizing:</vt:lpstr>
      <vt:lpstr>Thank YOU for your  participation</vt:lpstr>
    </vt:vector>
  </TitlesOfParts>
  <Company>State of Nevada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DLietz</dc:creator>
  <cp:lastModifiedBy>Tammy Trinker</cp:lastModifiedBy>
  <cp:revision>41</cp:revision>
  <dcterms:created xsi:type="dcterms:W3CDTF">2011-01-03T17:32:24Z</dcterms:created>
  <dcterms:modified xsi:type="dcterms:W3CDTF">2014-03-03T15:53:19Z</dcterms:modified>
</cp:coreProperties>
</file>